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301" r:id="rId3"/>
    <p:sldId id="372" r:id="rId4"/>
    <p:sldId id="337" r:id="rId5"/>
  </p:sldIdLst>
  <p:sldSz cx="9144000" cy="5715000" type="screen16x10"/>
  <p:notesSz cx="7315200" cy="9601200"/>
  <p:embeddedFontLst>
    <p:embeddedFont>
      <p:font typeface="IRTitr" panose="02000506000000020002" pitchFamily="2" charset="-78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Nemad 3" pitchFamily="2" charset="0"/>
      <p:regular r:id="rId13"/>
    </p:embeddedFont>
    <p:embeddedFont>
      <p:font typeface="B Titr" panose="00000700000000000000" pitchFamily="2" charset="-78"/>
      <p:bold r:id="rId14"/>
    </p:embeddedFont>
    <p:embeddedFont>
      <p:font typeface="IRNazanin" panose="02000506000000020002" pitchFamily="2" charset="-78"/>
      <p:regular r:id="rId15"/>
      <p:bold r:id="rId16"/>
      <p:italic r:id="rId1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B2B2B2"/>
    <a:srgbClr val="113663"/>
    <a:srgbClr val="A3C5EF"/>
    <a:srgbClr val="D2E3F7"/>
    <a:srgbClr val="DDDDDD"/>
    <a:srgbClr val="212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89" autoAdjust="0"/>
    <p:restoredTop sz="93246" autoAdjust="0"/>
  </p:normalViewPr>
  <p:slideViewPr>
    <p:cSldViewPr>
      <p:cViewPr>
        <p:scale>
          <a:sx n="80" d="100"/>
          <a:sy n="80" d="100"/>
        </p:scale>
        <p:origin x="-1086" y="-13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7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33E91-2B2A-4972-8B69-2B0474429C8D}" type="datetimeFigureOut">
              <a:rPr lang="en-US" smtClean="0"/>
              <a:t>2/3/2016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F37BB-CB8A-4B13-B85D-71CC14A1D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76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pPr>
              <a:defRPr/>
            </a:pPr>
            <a:fld id="{EB75118C-7AD2-4BF3-91E3-3FF2F1F76825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20725"/>
            <a:ext cx="575945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pPr>
              <a:defRPr/>
            </a:pPr>
            <a:fld id="{35E178E0-3BF1-4F97-AE16-FD36ABCAB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86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E178E0-3BF1-4F97-AE16-FD36ABCAB32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7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E178E0-3BF1-4F97-AE16-FD36ABCAB32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48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PP_SBUSC_TLE_Last_Pie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4152900"/>
            <a:ext cx="8839200" cy="825500"/>
          </a:xfrm>
        </p:spPr>
        <p:txBody>
          <a:bodyPr/>
          <a:lstStyle>
            <a:lvl1pPr algn="ctr"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978400"/>
            <a:ext cx="8839200" cy="444500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52400" y="5486400"/>
            <a:ext cx="2133600" cy="1905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486400"/>
            <a:ext cx="2895600" cy="1905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5486400"/>
            <a:ext cx="2133600" cy="1905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2BB4FA2-4BDA-4A9F-A1B5-E37ECD547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14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27000"/>
            <a:ext cx="716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397000"/>
            <a:ext cx="7162800" cy="40005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152400" y="5448300"/>
            <a:ext cx="2133600" cy="1905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448300"/>
            <a:ext cx="2895600" cy="1905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5448300"/>
            <a:ext cx="2133600" cy="1905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4F976-8B88-4D70-998E-620ACF3681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09600" y="4991100"/>
            <a:ext cx="9906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fld id="{9DF7693E-D998-4B70-B40C-A876C8F352A7}" type="slidenum">
              <a:rPr lang="en-US" smtClean="0">
                <a:latin typeface="IRNazanin" panose="02000506000000020002" pitchFamily="2" charset="-78"/>
                <a:cs typeface="IRNazanin" panose="02000506000000020002" pitchFamily="2" charset="-78"/>
              </a:rPr>
              <a:pPr/>
              <a:t>‹#›</a:t>
            </a:fld>
            <a:r>
              <a:rPr lang="en-US" dirty="0" smtClean="0">
                <a:latin typeface="IRNazanin" panose="02000506000000020002" pitchFamily="2" charset="-78"/>
                <a:cs typeface="IRNazanin" panose="02000506000000020002" pitchFamily="2" charset="-78"/>
              </a:rPr>
              <a:t> of  4</a:t>
            </a:r>
            <a:endParaRPr lang="en-US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923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B4931-7269-4F98-B362-C2F4AE8F52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52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27000"/>
            <a:ext cx="716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7000"/>
            <a:ext cx="3467100" cy="400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7000"/>
            <a:ext cx="3467100" cy="400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BA1A7-75D8-4A94-9856-8AF865CF4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70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399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E8A23-E543-4050-89C9-2808C7F7B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9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90500"/>
            <a:ext cx="716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E56AF-5208-44FE-BA68-8D8DB5F7DC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25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2D4C4-E3EB-4AC0-B186-E168B8D05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4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554AF-5936-4663-B89C-65851DF76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6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E2002-C4B1-4ED0-96C9-C680416B3F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84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42A99-1B91-48D4-9A2E-8EBB58166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94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127000"/>
            <a:ext cx="1809750" cy="5270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127000"/>
            <a:ext cx="5276850" cy="5270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A0A75-A266-4A4A-A139-70D446DB0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61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6800" y="1397000"/>
            <a:ext cx="7315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19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6" descr="PPP_SBUSC_TXT_Last_Piec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127000"/>
            <a:ext cx="716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7000"/>
            <a:ext cx="70866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544830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448300"/>
            <a:ext cx="2895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544830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6051315-6A55-4D94-9605-6C381D8BAE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  <p:sldLayoutId id="2147483688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212747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21274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21274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21274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21274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74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21274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21274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21274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21274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5834" y="4953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600" dirty="0" smtClean="0">
                <a:solidFill>
                  <a:srgbClr val="FFFFFF"/>
                </a:solidFill>
                <a:latin typeface="Nemad 3" pitchFamily="2" charset="0"/>
                <a:cs typeface="IRNazanin" panose="02000506000000020002" pitchFamily="2" charset="-78"/>
              </a:rPr>
              <a:t>به نام خداوند بخشنده و مهربان</a:t>
            </a:r>
            <a:endParaRPr lang="en-US" sz="1600" dirty="0">
              <a:solidFill>
                <a:srgbClr val="FFFFFF"/>
              </a:solidFill>
              <a:latin typeface="Nemad 3" pitchFamily="2" charset="0"/>
              <a:cs typeface="IRNazanin" panose="02000506000000020002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2291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200" b="1" dirty="0" smtClean="0">
                <a:solidFill>
                  <a:srgbClr val="FFFFF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موضوع ارائه</a:t>
            </a:r>
            <a:endParaRPr lang="en-US" sz="3200" b="1" dirty="0">
              <a:solidFill>
                <a:srgbClr val="FFFFF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6627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200" b="1" dirty="0" smtClean="0">
                <a:solidFill>
                  <a:srgbClr val="FFFFF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نام و نام خانوادگی </a:t>
            </a:r>
            <a:r>
              <a:rPr lang="fa-IR" sz="3200" b="1" dirty="0" err="1" smtClean="0">
                <a:solidFill>
                  <a:srgbClr val="FFFFF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ارائه‌دهنده</a:t>
            </a:r>
            <a:endParaRPr lang="en-US" sz="3200" b="1" dirty="0">
              <a:solidFill>
                <a:srgbClr val="FFFFF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447800" y="127000"/>
            <a:ext cx="7223760" cy="1130300"/>
          </a:xfrm>
        </p:spPr>
        <p:txBody>
          <a:bodyPr/>
          <a:lstStyle/>
          <a:p>
            <a:pPr algn="ctr" rtl="1"/>
            <a:r>
              <a:rPr lang="fa-IR" sz="4400" dirty="0" smtClean="0">
                <a:solidFill>
                  <a:schemeClr val="bg1"/>
                </a:solidFill>
                <a:latin typeface="IRTitr" panose="02000506000000020002" pitchFamily="2" charset="-78"/>
                <a:cs typeface="IRTitr" panose="02000506000000020002" pitchFamily="2" charset="-78"/>
              </a:rPr>
              <a:t>فهرست کلی مطالب</a:t>
            </a:r>
            <a:endParaRPr lang="en-US" sz="3200" dirty="0" smtClean="0">
              <a:solidFill>
                <a:schemeClr val="bg1"/>
              </a:solidFill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447800" y="1104900"/>
            <a:ext cx="7223760" cy="0"/>
          </a:xfrm>
          <a:prstGeom prst="lin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447799" y="1333500"/>
            <a:ext cx="722376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Wingdings" pitchFamily="2" charset="2"/>
              <a:buChar char="q"/>
            </a:pPr>
            <a:r>
              <a:rPr lang="fa-IR" sz="3200" dirty="0" smtClean="0">
                <a:latin typeface="IRNazanin" panose="02000506000000020002" pitchFamily="2" charset="-78"/>
                <a:cs typeface="IRNazanin" panose="02000506000000020002" pitchFamily="2" charset="-78"/>
              </a:rPr>
              <a:t>عنوان مطلب 1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fa-IR" sz="3200" dirty="0" smtClean="0">
                <a:latin typeface="IRNazanin" panose="02000506000000020002" pitchFamily="2" charset="-78"/>
                <a:cs typeface="IRNazanin" panose="02000506000000020002" pitchFamily="2" charset="-78"/>
              </a:rPr>
              <a:t>عنوان مطلب 2</a:t>
            </a:r>
            <a:endParaRPr lang="fa-IR" sz="3200" dirty="0"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fa-IR" sz="3200" dirty="0" smtClean="0">
                <a:latin typeface="IRNazanin" panose="02000506000000020002" pitchFamily="2" charset="-78"/>
                <a:cs typeface="IRNazanin" panose="02000506000000020002" pitchFamily="2" charset="-78"/>
              </a:rPr>
              <a:t>عنوان مطلب 3</a:t>
            </a:r>
            <a:endParaRPr lang="fa-IR" sz="3200" dirty="0"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fa-IR" sz="3200" dirty="0" smtClean="0">
                <a:latin typeface="IRNazanin" panose="02000506000000020002" pitchFamily="2" charset="-78"/>
                <a:cs typeface="IRNazanin" panose="02000506000000020002" pitchFamily="2" charset="-78"/>
              </a:rPr>
              <a:t>عنوان مطلب 4</a:t>
            </a:r>
            <a:endParaRPr lang="fa-IR" sz="3200" dirty="0"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fa-IR" sz="3200" dirty="0" smtClean="0">
                <a:latin typeface="IRNazanin" panose="02000506000000020002" pitchFamily="2" charset="-78"/>
                <a:cs typeface="IRNazanin" panose="02000506000000020002" pitchFamily="2" charset="-78"/>
              </a:rPr>
              <a:t>عنوان مطلب 5</a:t>
            </a:r>
            <a:endParaRPr lang="fa-IR" sz="3200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268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447800" y="127000"/>
            <a:ext cx="7223760" cy="1130300"/>
          </a:xfrm>
        </p:spPr>
        <p:txBody>
          <a:bodyPr/>
          <a:lstStyle/>
          <a:p>
            <a:pPr lvl="0" algn="ctr" rtl="1"/>
            <a:r>
              <a:rPr lang="fa-IR" sz="4400" b="1" cap="small" dirty="0" smtClean="0">
                <a:solidFill>
                  <a:schemeClr val="bg1"/>
                </a:solidFill>
                <a:cs typeface="B Titr" panose="00000700000000000000" pitchFamily="2" charset="-78"/>
              </a:rPr>
              <a:t>عنوان اسلاید</a:t>
            </a:r>
            <a:endParaRPr lang="en-US" sz="4400" b="1" cap="small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447800" y="1104900"/>
            <a:ext cx="7223760" cy="0"/>
          </a:xfrm>
          <a:prstGeom prst="line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508166" y="1485900"/>
            <a:ext cx="71475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rtl="1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fa-IR" sz="3200" dirty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آن لحظه که تنها اعتبار کسی که </a:t>
            </a:r>
            <a:r>
              <a:rPr lang="fa-IR" sz="3200" dirty="0" err="1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مساله‌ای</a:t>
            </a:r>
            <a:r>
              <a:rPr lang="fa-IR" sz="3200" dirty="0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 </a:t>
            </a:r>
            <a:r>
              <a:rPr lang="fa-IR" sz="3200" dirty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را مطرح کرده است، شما را در اشتباه بودن </a:t>
            </a:r>
            <a:r>
              <a:rPr lang="fa-IR" sz="3200" dirty="0" err="1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ایده‌هایتان</a:t>
            </a:r>
            <a:r>
              <a:rPr lang="fa-IR" sz="3200" dirty="0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 </a:t>
            </a:r>
            <a:r>
              <a:rPr lang="fa-IR" sz="3200" dirty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قانع کرد</a:t>
            </a:r>
            <a:r>
              <a:rPr lang="fa-IR" sz="3200" dirty="0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، آن </a:t>
            </a:r>
            <a:r>
              <a:rPr lang="fa-IR" sz="3200" dirty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لحظه</a:t>
            </a:r>
            <a:r>
              <a:rPr lang="fa-IR" sz="3200" dirty="0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، لحظه </a:t>
            </a:r>
            <a:r>
              <a:rPr lang="fa-IR" sz="3200" dirty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وداع شما با دنیای خلاقیت و پیشرفت خواهد </a:t>
            </a:r>
            <a:r>
              <a:rPr lang="fa-IR" sz="3200" dirty="0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بود ... (</a:t>
            </a:r>
            <a:r>
              <a:rPr lang="fa-IR" sz="3200" dirty="0" err="1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برنولی</a:t>
            </a:r>
            <a:r>
              <a:rPr lang="fa-IR" sz="3200" dirty="0" smtClean="0">
                <a:solidFill>
                  <a:schemeClr val="bg1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)</a:t>
            </a:r>
            <a:endParaRPr lang="fa-IR" sz="3200" dirty="0">
              <a:solidFill>
                <a:schemeClr val="bg1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0"/>
            <a:ext cx="413742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4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723899"/>
            <a:ext cx="7848600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700" dirty="0" smtClean="0">
                <a:latin typeface="IRTitr" panose="02000506000000020002" pitchFamily="2" charset="-78"/>
              </a:rPr>
              <a:t>؟</a:t>
            </a:r>
            <a:endParaRPr lang="en-US" sz="28700" dirty="0">
              <a:latin typeface="IRTitr" panose="02000506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767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(5)">
  <a:themeElements>
    <a:clrScheme name="graph">
      <a:dk1>
        <a:srgbClr val="000000"/>
      </a:dk1>
      <a:lt1>
        <a:srgbClr val="000000"/>
      </a:lt1>
      <a:dk2>
        <a:srgbClr val="1F497D"/>
      </a:dk2>
      <a:lt2>
        <a:srgbClr val="141C42"/>
      </a:lt2>
      <a:accent1>
        <a:srgbClr val="565E7A"/>
      </a:accent1>
      <a:accent2>
        <a:srgbClr val="B9C5EB"/>
      </a:accent2>
      <a:accent3>
        <a:srgbClr val="000000"/>
      </a:accent3>
      <a:accent4>
        <a:srgbClr val="8064A2"/>
      </a:accent4>
      <a:accent5>
        <a:srgbClr val="4BACC6"/>
      </a:accent5>
      <a:accent6>
        <a:srgbClr val="F79646"/>
      </a:accent6>
      <a:hlink>
        <a:srgbClr val="6275B2"/>
      </a:hlink>
      <a:folHlink>
        <a:srgbClr val="969696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3">
        <a:dk1>
          <a:srgbClr val="000000"/>
        </a:dk1>
        <a:lt1>
          <a:srgbClr val="FFFFFF"/>
        </a:lt1>
        <a:dk2>
          <a:srgbClr val="66003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4">
        <a:dk1>
          <a:srgbClr val="000000"/>
        </a:dk1>
        <a:lt1>
          <a:srgbClr val="FFFFFF"/>
        </a:lt1>
        <a:dk2>
          <a:srgbClr val="8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(5)</Template>
  <TotalTime>10660</TotalTime>
  <Words>75</Words>
  <PresentationFormat>On-screen Show (16:10)</PresentationFormat>
  <Paragraphs>14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IRTitr</vt:lpstr>
      <vt:lpstr>Calibri</vt:lpstr>
      <vt:lpstr>Nemad 3</vt:lpstr>
      <vt:lpstr>Wingdings</vt:lpstr>
      <vt:lpstr>B Titr</vt:lpstr>
      <vt:lpstr>IRNazanin</vt:lpstr>
      <vt:lpstr>(5)</vt:lpstr>
      <vt:lpstr>PowerPoint Presentation</vt:lpstr>
      <vt:lpstr>فهرست کلی مطالب</vt:lpstr>
      <vt:lpstr>عنوان اسلاید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2012-12-16T12:07:13Z</cp:lastPrinted>
  <dcterms:created xsi:type="dcterms:W3CDTF">2012-04-15T15:17:28Z</dcterms:created>
  <dcterms:modified xsi:type="dcterms:W3CDTF">2016-02-03T19:57:07Z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TC102862111033</vt:lpwstr>
  </property>
</Properties>
</file>